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1037996" y="3068199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D7A35-1D85-D81A-B714-D00E089295A4}"/>
              </a:ext>
            </a:extLst>
          </p:cNvPr>
          <p:cNvSpPr txBox="1"/>
          <p:nvPr/>
        </p:nvSpPr>
        <p:spPr>
          <a:xfrm>
            <a:off x="362692" y="1241934"/>
            <a:ext cx="445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Two possible conformations: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654741" y="6488668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75878" y="5698323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1636" y="5700297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429181" y="4121651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378374" y="3786159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5ACA5-BF50-3BFB-2642-823FDCD9FD37}"/>
              </a:ext>
            </a:extLst>
          </p:cNvPr>
          <p:cNvSpPr txBox="1"/>
          <p:nvPr/>
        </p:nvSpPr>
        <p:spPr>
          <a:xfrm>
            <a:off x="2194796" y="2291628"/>
            <a:ext cx="2004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1" dirty="0"/>
              <a:t>Example: 2C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0644" y="3248235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2564" y="3066225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6E6B15-9B6F-DA32-7545-2C28AB77C53F}"/>
              </a:ext>
            </a:extLst>
          </p:cNvPr>
          <p:cNvGrpSpPr/>
          <p:nvPr/>
        </p:nvGrpSpPr>
        <p:grpSpPr>
          <a:xfrm>
            <a:off x="5892609" y="958334"/>
            <a:ext cx="6173460" cy="2508965"/>
            <a:chOff x="5892609" y="958334"/>
            <a:chExt cx="6173460" cy="250896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E6B603-D72E-31F4-FA2A-33B75DFEE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9041870" y="958334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016B53A-3032-CD93-7D95-892049CE5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35"/>
            <a:stretch/>
          </p:blipFill>
          <p:spPr bwMode="auto">
            <a:xfrm>
              <a:off x="5892609" y="958334"/>
              <a:ext cx="3024199" cy="2490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376</Words>
  <Application>Microsoft Office PowerPoint</Application>
  <PresentationFormat>Widescreen</PresentationFormat>
  <Paragraphs>163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66</cp:revision>
  <dcterms:created xsi:type="dcterms:W3CDTF">2022-03-28T18:43:16Z</dcterms:created>
  <dcterms:modified xsi:type="dcterms:W3CDTF">2022-08-12T00:15:51Z</dcterms:modified>
</cp:coreProperties>
</file>